
<file path=[Content_Types].xml><?xml version="1.0" encoding="utf-8"?>
<Types xmlns="http://schemas.openxmlformats.org/package/2006/content-types"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7.xml" ContentType="application/vnd.openxmlformats-officedocument.presentationml.slide+xml"/>
  <Default Extension="bin" ContentType="application/vnd.openxmlformats-officedocument.presentationml.printerSettings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Default Extension="png" ContentType="image/png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Default Extension="pdf" ContentType="application/pdf"/>
  <Override PartName="/docProps/core.xml" ContentType="application/vnd.openxmlformats-package.core-properties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4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Default Extension="xml" ContentType="application/xml"/>
  <Default Extension="jpeg" ContentType="image/jpeg"/>
  <Default Extension="rels" ContentType="application/vnd.openxmlformats-package.relationships+xml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9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9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8" r:id="rId3"/>
    <p:sldId id="280" r:id="rId4"/>
    <p:sldId id="279" r:id="rId5"/>
    <p:sldId id="265" r:id="rId6"/>
    <p:sldId id="267" r:id="rId7"/>
    <p:sldId id="268" r:id="rId8"/>
    <p:sldId id="259" r:id="rId9"/>
    <p:sldId id="269" r:id="rId10"/>
    <p:sldId id="270" r:id="rId11"/>
    <p:sldId id="271" r:id="rId12"/>
    <p:sldId id="273" r:id="rId13"/>
    <p:sldId id="272" r:id="rId14"/>
    <p:sldId id="261" r:id="rId15"/>
    <p:sldId id="266" r:id="rId16"/>
    <p:sldId id="274" r:id="rId17"/>
    <p:sldId id="276" r:id="rId18"/>
    <p:sldId id="277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17" d="100"/>
          <a:sy n="117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6363B-FA21-5E48-B253-BEE1A1C9E632}" type="datetimeFigureOut">
              <a:rPr lang="en-US" smtClean="0"/>
              <a:pPr/>
              <a:t>5/5/09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53FD0-19BF-3946-BC0F-055868652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Talked about buses</a:t>
            </a:r>
            <a:r>
              <a:rPr lang="en-US" baseline="0" dirty="0" smtClean="0"/>
              <a:t> stops,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major themes – concerts, direct manipulation, games</a:t>
            </a:r>
          </a:p>
          <a:p>
            <a:r>
              <a:rPr lang="en-US" dirty="0" smtClean="0"/>
              <a:t>Decided to see how</a:t>
            </a:r>
            <a:r>
              <a:rPr lang="en-US" baseline="0" dirty="0" smtClean="0"/>
              <a:t> many we could support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Considered</a:t>
            </a:r>
            <a:r>
              <a:rPr lang="en-US" baseline="0" dirty="0" smtClean="0"/>
              <a:t> a lot of sensors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Leaning strongly towards bird bath, but it didn’t invite</a:t>
            </a:r>
            <a:r>
              <a:rPr lang="en-US" baseline="0" dirty="0" smtClean="0"/>
              <a:t> play as much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you can’t see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Decided to integrate ideas</a:t>
            </a:r>
          </a:p>
          <a:p>
            <a:r>
              <a:rPr lang="en-US" dirty="0" smtClean="0"/>
              <a:t>Now needed to actually design our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Created mood board to help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you’re far away shows</a:t>
            </a:r>
            <a:r>
              <a:rPr lang="en-US" baseline="0" dirty="0" smtClean="0"/>
              <a:t> visual representation of fountain</a:t>
            </a:r>
          </a:p>
          <a:p>
            <a:r>
              <a:rPr lang="en-US" baseline="0" dirty="0" smtClean="0"/>
              <a:t>In </a:t>
            </a:r>
            <a:r>
              <a:rPr lang="en-US" baseline="0" dirty="0" err="1" smtClean="0"/>
              <a:t>prox</a:t>
            </a:r>
            <a:r>
              <a:rPr lang="en-US" baseline="0" dirty="0" smtClean="0"/>
              <a:t> trigger direct draw</a:t>
            </a:r>
          </a:p>
          <a:p>
            <a:r>
              <a:rPr lang="en-US" baseline="0" dirty="0" smtClean="0"/>
              <a:t>Can play games – some unlock when its dark or there are </a:t>
            </a:r>
            <a:r>
              <a:rPr lang="en-US" baseline="0" smtClean="0"/>
              <a:t>enough people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Considered a lot of places</a:t>
            </a:r>
          </a:p>
          <a:p>
            <a:r>
              <a:rPr lang="en-US" dirty="0" smtClean="0"/>
              <a:t>Really latched onto something</a:t>
            </a:r>
            <a:r>
              <a:rPr lang="en-US" baseline="0" dirty="0" smtClean="0"/>
              <a:t> that would help build community, something that would bring people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Fountain at the </a:t>
            </a:r>
            <a:r>
              <a:rPr lang="en-US" dirty="0" err="1" smtClean="0"/>
              <a:t>southside</a:t>
            </a:r>
            <a:r>
              <a:rPr lang="en-US" dirty="0" smtClean="0"/>
              <a:t> works – already brings people together (waiting, resting, playing, concerts)</a:t>
            </a:r>
          </a:p>
          <a:p>
            <a:r>
              <a:rPr lang="en-US" dirty="0" smtClean="0"/>
              <a:t>Wanted to turn it into an interactive</a:t>
            </a:r>
            <a:r>
              <a:rPr lang="en-US" baseline="0" dirty="0" smtClean="0"/>
              <a:t> experience – get the people to interact</a:t>
            </a:r>
          </a:p>
          <a:p>
            <a:r>
              <a:rPr lang="en-US" baseline="0" dirty="0" smtClean="0"/>
              <a:t>Becomes destination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we created Aquatechnics</a:t>
            </a:r>
          </a:p>
          <a:p>
            <a:r>
              <a:rPr lang="en-US" dirty="0" smtClean="0"/>
              <a:t>Entertains and interacts with</a:t>
            </a:r>
            <a:r>
              <a:rPr lang="en-US" baseline="0" dirty="0" smtClean="0"/>
              <a:t> the people around it</a:t>
            </a:r>
          </a:p>
          <a:p>
            <a:r>
              <a:rPr lang="en-US" baseline="0" dirty="0" smtClean="0"/>
              <a:t>Tries to engage them with it and other people</a:t>
            </a:r>
          </a:p>
          <a:p>
            <a:r>
              <a:rPr lang="en-US" baseline="0" dirty="0" smtClean="0"/>
              <a:t>So how did we get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Started online </a:t>
            </a:r>
            <a:r>
              <a:rPr lang="en-US" dirty="0" err="1" smtClean="0"/>
              <a:t>b/c</a:t>
            </a:r>
            <a:r>
              <a:rPr lang="en-US" dirty="0" smtClean="0"/>
              <a:t> it was too cold for fountains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pittsburgh</a:t>
            </a:r>
            <a:r>
              <a:rPr lang="en-US" baseline="0" dirty="0" smtClean="0"/>
              <a:t> to be on</a:t>
            </a:r>
          </a:p>
          <a:p>
            <a:r>
              <a:rPr lang="en-US" baseline="0" dirty="0" smtClean="0"/>
              <a:t>Saw a lot of fountains that entertained</a:t>
            </a:r>
          </a:p>
          <a:p>
            <a:r>
              <a:rPr lang="en-US" baseline="0" dirty="0" smtClean="0"/>
              <a:t>Atlantic city – follows people, tries to get them to dance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Carnegie</a:t>
            </a:r>
            <a:r>
              <a:rPr lang="en-US" baseline="0" dirty="0" smtClean="0"/>
              <a:t> Museum – pretty dark, doesn’t invite playing</a:t>
            </a:r>
          </a:p>
          <a:p>
            <a:r>
              <a:rPr lang="en-US" baseline="0" dirty="0" smtClean="0"/>
              <a:t>Found that people really didn’t stop by it, weren’t attracted to it</a:t>
            </a:r>
          </a:p>
          <a:p>
            <a:r>
              <a:rPr lang="en-US" baseline="0" dirty="0" smtClean="0"/>
              <a:t>Phipps – interactive fountain. Children loved it, played together on it. Interface was really hard. Adults got self-</a:t>
            </a:r>
            <a:r>
              <a:rPr lang="en-US" baseline="0" dirty="0" err="1" smtClean="0"/>
              <a:t>concious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we thought</a:t>
            </a:r>
            <a:r>
              <a:rPr lang="en-US" baseline="0" dirty="0" smtClean="0"/>
              <a:t> we could do to bring people there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we really liked that flopped – Directions</a:t>
            </a:r>
            <a:r>
              <a:rPr lang="en-US" baseline="0" dirty="0" smtClean="0"/>
              <a:t> &amp; Notifications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Younger people liked idea of play with/in fountain</a:t>
            </a:r>
          </a:p>
          <a:p>
            <a:r>
              <a:rPr lang="en-US" dirty="0" smtClean="0"/>
              <a:t>Older people didn’t but liked the idea of watching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3FD0-19BF-3946-BC0F-055868652A5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175260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1419-A733-3644-B8CB-1066D427E3E3}" type="datetimeFigureOut">
              <a:rPr lang="en-US" smtClean="0"/>
              <a:pPr/>
              <a:t>5/5/09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0715-52D2-074E-B95C-3DEA8538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1419-A733-3644-B8CB-1066D427E3E3}" type="datetimeFigureOut">
              <a:rPr lang="en-US" smtClean="0"/>
              <a:pPr/>
              <a:t>5/5/09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0715-52D2-074E-B95C-3DEA8538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1419-A733-3644-B8CB-1066D427E3E3}" type="datetimeFigureOut">
              <a:rPr lang="en-US" smtClean="0"/>
              <a:pPr/>
              <a:t>5/5/09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0715-52D2-074E-B95C-3DEA8538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1419-A733-3644-B8CB-1066D427E3E3}" type="datetimeFigureOut">
              <a:rPr lang="en-US" smtClean="0"/>
              <a:pPr/>
              <a:t>5/5/09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0715-52D2-074E-B95C-3DEA8538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1419-A733-3644-B8CB-1066D427E3E3}" type="datetimeFigureOut">
              <a:rPr lang="en-US" smtClean="0"/>
              <a:pPr/>
              <a:t>5/5/09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0715-52D2-074E-B95C-3DEA8538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1419-A733-3644-B8CB-1066D427E3E3}" type="datetimeFigureOut">
              <a:rPr lang="en-US" smtClean="0"/>
              <a:pPr/>
              <a:t>5/5/09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0715-52D2-074E-B95C-3DEA8538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1419-A733-3644-B8CB-1066D427E3E3}" type="datetimeFigureOut">
              <a:rPr lang="en-US" smtClean="0"/>
              <a:pPr/>
              <a:t>5/5/09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0715-52D2-074E-B95C-3DEA8538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1419-A733-3644-B8CB-1066D427E3E3}" type="datetimeFigureOut">
              <a:rPr lang="en-US" smtClean="0"/>
              <a:pPr/>
              <a:t>5/5/09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0715-52D2-074E-B95C-3DEA8538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1419-A733-3644-B8CB-1066D427E3E3}" type="datetimeFigureOut">
              <a:rPr lang="en-US" smtClean="0"/>
              <a:pPr/>
              <a:t>5/5/09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0715-52D2-074E-B95C-3DEA8538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1419-A733-3644-B8CB-1066D427E3E3}" type="datetimeFigureOut">
              <a:rPr lang="en-US" smtClean="0"/>
              <a:pPr/>
              <a:t>5/5/09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0715-52D2-074E-B95C-3DEA8538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1419-A733-3644-B8CB-1066D427E3E3}" type="datetimeFigureOut">
              <a:rPr lang="en-US" smtClean="0"/>
              <a:pPr/>
              <a:t>5/5/09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0715-52D2-074E-B95C-3DEA8538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81419-A733-3644-B8CB-1066D427E3E3}" type="datetimeFigureOut">
              <a:rPr lang="en-US" smtClean="0"/>
              <a:pPr/>
              <a:t>5/5/09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B0715-52D2-074E-B95C-3DEA8538D2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accent1">
              <a:lumMod val="50000"/>
            </a:schemeClr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b="0" i="0" kern="1200">
          <a:solidFill>
            <a:schemeClr val="tx1">
              <a:lumMod val="75000"/>
              <a:lumOff val="25000"/>
            </a:schemeClr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>
              <a:lumMod val="75000"/>
              <a:lumOff val="25000"/>
            </a:schemeClr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>
              <a:lumMod val="75000"/>
              <a:lumOff val="25000"/>
            </a:schemeClr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>
              <a:lumMod val="75000"/>
              <a:lumOff val="25000"/>
            </a:schemeClr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5.pdf"/><Relationship Id="rId5" Type="http://schemas.openxmlformats.org/officeDocument/2006/relationships/image" Target="../media/image141.png"/><Relationship Id="rId6" Type="http://schemas.openxmlformats.org/officeDocument/2006/relationships/image" Target="../media/image16.pdf"/><Relationship Id="rId7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d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2.pdf"/><Relationship Id="rId5" Type="http://schemas.openxmlformats.org/officeDocument/2006/relationships/image" Target="../media/image1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Aquatechnics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7543800" cy="127635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 Community in Public Spaces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5715000"/>
            <a:ext cx="6934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Francois Chu | Jessa Hafer-Zdral  |  Emily Vincent  |  JD Vogt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Onsite Speed Dating</a:t>
            </a:r>
            <a:endParaRPr lang="en-US" dirty="0"/>
          </a:p>
        </p:txBody>
      </p:sp>
      <p:pic>
        <p:nvPicPr>
          <p:cNvPr id="4" name="Espace réservé du contenu 3" descr="_MG_339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3363" r="-3268"/>
          <a:stretch>
            <a:fillRect/>
          </a:stretch>
        </p:blipFill>
        <p:spPr>
          <a:xfrm>
            <a:off x="609600" y="1417638"/>
            <a:ext cx="7848600" cy="4906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Final Concepts</a:t>
            </a:r>
            <a:endParaRPr lang="fr-FR" dirty="0"/>
          </a:p>
        </p:txBody>
      </p:sp>
      <p:pic>
        <p:nvPicPr>
          <p:cNvPr id="4" name="Espace réservé du contenu 3" descr="bidule1.pd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1626461"/>
            <a:ext cx="3276600" cy="224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bidule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10000" y="1600200"/>
            <a:ext cx="4876800" cy="2273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bidule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09600" y="3836261"/>
            <a:ext cx="7924800" cy="2703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1828800" cy="83820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Proximity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47800" y="1752600"/>
            <a:ext cx="1600200" cy="685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Light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553200" y="3390901"/>
            <a:ext cx="2133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Crowd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62400" y="358140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Weight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34000" y="1752600"/>
            <a:ext cx="2514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Music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48400" y="2133602"/>
            <a:ext cx="25908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Drunkeness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0" y="4533900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Time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3048002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Weather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48400" y="537210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Mood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276600" y="2705102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Height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981200" y="5715001"/>
            <a:ext cx="4267200" cy="85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Person Recognition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Form</a:t>
            </a:r>
            <a:r>
              <a:rPr lang="fr-FR" dirty="0" smtClean="0"/>
              <a:t> </a:t>
            </a:r>
            <a:r>
              <a:rPr lang="fr-FR" dirty="0" err="1" smtClean="0"/>
              <a:t>Factors</a:t>
            </a:r>
            <a:endParaRPr lang="fr-FR" dirty="0"/>
          </a:p>
        </p:txBody>
      </p:sp>
      <p:pic>
        <p:nvPicPr>
          <p:cNvPr id="4" name="Espace réservé du contenu 3" descr="formfactors.pdf"/>
          <p:cNvPicPr>
            <a:picLocks noGrp="1" noChangeAspect="1"/>
          </p:cNvPicPr>
          <p:nvPr>
            <p:ph idx="1"/>
          </p:nvPr>
        </p:nvPicPr>
        <p:blipFill>
          <a:blip r:embed="rId3"/>
          <a:srcRect t="-33058" b="-33058"/>
          <a:stretch>
            <a:fillRect/>
          </a:stretch>
        </p:blipFill>
        <p:spPr>
          <a:xfrm>
            <a:off x="457200" y="1417638"/>
            <a:ext cx="8229600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Architecture</a:t>
            </a:r>
            <a:endParaRPr lang="en-US" dirty="0"/>
          </a:p>
        </p:txBody>
      </p:sp>
      <p:pic>
        <p:nvPicPr>
          <p:cNvPr id="8" name="Espace réservé du contenu 7" descr="info arch3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2400" y="1189264"/>
            <a:ext cx="8641888" cy="5592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Mood Board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199" y="1339186"/>
            <a:ext cx="2503487" cy="16618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6183180"/>
            <a:ext cx="9144000" cy="636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585" y="4267200"/>
            <a:ext cx="2948615" cy="1842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2666798"/>
            <a:ext cx="2438400" cy="16847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384" y="1339186"/>
            <a:ext cx="3177216" cy="2973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9800" y="4331976"/>
            <a:ext cx="2352032" cy="17640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69565" y="4267200"/>
            <a:ext cx="2626435" cy="17444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3046182"/>
            <a:ext cx="2262268" cy="169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08686" y="1339186"/>
            <a:ext cx="2349582" cy="1762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Draw &amp; Games</a:t>
            </a:r>
            <a:endParaRPr lang="en-US" dirty="0"/>
          </a:p>
        </p:txBody>
      </p:sp>
      <p:pic>
        <p:nvPicPr>
          <p:cNvPr id="6" name="Picture 5" descr="direct dra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69553"/>
            <a:ext cx="5201920" cy="390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game select bubbl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819400"/>
            <a:ext cx="5201920" cy="390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Spots</a:t>
            </a:r>
            <a:endParaRPr lang="en-US" dirty="0"/>
          </a:p>
        </p:txBody>
      </p:sp>
      <p:pic>
        <p:nvPicPr>
          <p:cNvPr id="4" name="Picture 3" descr="musical spo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95400"/>
            <a:ext cx="6807200" cy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Concerts</a:t>
            </a:r>
            <a:endParaRPr lang="en-US" dirty="0"/>
          </a:p>
        </p:txBody>
      </p:sp>
      <p:pic>
        <p:nvPicPr>
          <p:cNvPr id="4" name="Picture 3" descr="concert scre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17638"/>
            <a:ext cx="6847416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dirty="0" smtClean="0"/>
              <a:t>Video Sketch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276600"/>
          </a:xfrm>
        </p:spPr>
        <p:txBody>
          <a:bodyPr/>
          <a:lstStyle/>
          <a:p>
            <a:r>
              <a:rPr lang="en-US" dirty="0" smtClean="0"/>
              <a:t>Support activities within a public landscape using an interactive kiosk</a:t>
            </a:r>
          </a:p>
          <a:p>
            <a:endParaRPr lang="en-US" dirty="0" smtClean="0"/>
          </a:p>
          <a:p>
            <a:r>
              <a:rPr lang="en-US" dirty="0" smtClean="0"/>
              <a:t>Utilize environmental sensors to adapt to the current conditions of the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can we add?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3124200" cy="83820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Street Performer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47800" y="1752600"/>
            <a:ext cx="2971800" cy="1295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Street Nightlife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553200" y="3390901"/>
            <a:ext cx="2133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Bus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Stop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62400" y="3581401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Hospital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34000" y="1752600"/>
            <a:ext cx="32004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Shopping Mall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447800" y="3810000"/>
            <a:ext cx="25908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Subway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0" y="4533900"/>
            <a:ext cx="27432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Flea Market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3048002"/>
            <a:ext cx="22860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Park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19800" y="5372101"/>
            <a:ext cx="28956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Historic Walk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419600" y="2705102"/>
            <a:ext cx="27432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Concert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Hall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981200" y="5715001"/>
            <a:ext cx="4267200" cy="85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Strip District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Southside Works</a:t>
            </a:r>
            <a:endParaRPr lang="en-US" dirty="0"/>
          </a:p>
        </p:txBody>
      </p:sp>
      <p:pic>
        <p:nvPicPr>
          <p:cNvPr id="4" name="Picture 3" descr="DSC000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71600"/>
            <a:ext cx="6673686" cy="5005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azz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414289">
            <a:off x="329610" y="310202"/>
            <a:ext cx="5960333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musical spo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3316">
            <a:off x="4708504" y="3387652"/>
            <a:ext cx="4133850" cy="3101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143000"/>
          </a:xfrm>
        </p:spPr>
        <p:txBody>
          <a:bodyPr/>
          <a:lstStyle/>
          <a:p>
            <a:r>
              <a:rPr lang="en-US" dirty="0" smtClean="0"/>
              <a:t>Aquatechnics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Research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17638"/>
            <a:ext cx="3124200" cy="2371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417638"/>
            <a:ext cx="4495800" cy="2371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3971457"/>
            <a:ext cx="636565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Observation</a:t>
            </a:r>
            <a:endParaRPr lang="en-US" dirty="0"/>
          </a:p>
        </p:txBody>
      </p:sp>
      <p:pic>
        <p:nvPicPr>
          <p:cNvPr id="5" name="Image 4" descr="_MG_325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97111">
            <a:off x="1762102" y="2022783"/>
            <a:ext cx="6020706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ontent Placeholder 4" descr="fountainmap.jpg"/>
          <p:cNvPicPr>
            <a:picLocks noChangeAspect="1"/>
          </p:cNvPicPr>
          <p:nvPr/>
        </p:nvPicPr>
        <p:blipFill>
          <a:blip r:embed="rId4"/>
          <a:srcRect l="1986" r="222"/>
          <a:stretch>
            <a:fillRect/>
          </a:stretch>
        </p:blipFill>
        <p:spPr>
          <a:xfrm rot="5400000">
            <a:off x="2351196" y="598595"/>
            <a:ext cx="4517809" cy="693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Espace réservé du contenu 3" descr="IMG_3283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 rot="770919">
            <a:off x="2147498" y="2019098"/>
            <a:ext cx="5883888" cy="4214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3" descr="DSC0007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1649669"/>
            <a:ext cx="6673686" cy="4449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Generation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22080" y="1676400"/>
            <a:ext cx="2280960" cy="16889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Games</a:t>
            </a:r>
          </a:p>
          <a:p>
            <a:pPr>
              <a:lnSpc>
                <a:spcPct val="96000"/>
              </a:lnSpc>
              <a:buFont typeface="Arial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 duck </a:t>
            </a: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duck </a:t>
            </a: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goose</a:t>
            </a:r>
          </a:p>
          <a:p>
            <a:pPr>
              <a:lnSpc>
                <a:spcPct val="96000"/>
              </a:lnSpc>
              <a:buFont typeface="Arial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 musical chairs</a:t>
            </a:r>
          </a:p>
          <a:p>
            <a:pPr>
              <a:lnSpc>
                <a:spcPct val="96000"/>
              </a:lnSpc>
              <a:buFont typeface="Arial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fr-FR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 T</a:t>
            </a:r>
            <a:r>
              <a:rPr lang="en-GB" dirty="0" err="1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wister</a:t>
            </a:r>
            <a:endParaRPr lang="en-GB" dirty="0" smtClean="0">
              <a:solidFill>
                <a:srgbClr val="000000"/>
              </a:solidFill>
              <a:ea typeface="Arial" pitchFamily="36" charset="0"/>
              <a:cs typeface="Arial" pitchFamily="36" charset="0"/>
            </a:endParaRPr>
          </a:p>
          <a:p>
            <a:pPr>
              <a:lnSpc>
                <a:spcPct val="96000"/>
              </a:lnSpc>
              <a:buFont typeface="Arial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 red rover</a:t>
            </a:r>
          </a:p>
          <a:p>
            <a:pPr>
              <a:lnSpc>
                <a:spcPct val="96000"/>
              </a:lnSpc>
              <a:buFont typeface="Arial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 Musical spots</a:t>
            </a:r>
            <a:endParaRPr lang="en-GB" dirty="0">
              <a:solidFill>
                <a:srgbClr val="000000"/>
              </a:solidFill>
              <a:ea typeface="Arial" pitchFamily="36" charset="0"/>
              <a:cs typeface="Arial" pitchFamily="36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22080" y="3505200"/>
            <a:ext cx="3069240" cy="5970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Point jets in specific </a:t>
            </a: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directions</a:t>
            </a:r>
          </a:p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(</a:t>
            </a: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directions or funny directions)‏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91240" y="1676400"/>
            <a:ext cx="2280960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Rock </a:t>
            </a: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band displayed </a:t>
            </a: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on building next door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539400" y="1676400"/>
            <a:ext cx="1866240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Flash mobs and event creation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891240" y="2878255"/>
            <a:ext cx="1244160" cy="6269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Direct play </a:t>
            </a: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and record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22080" y="4218011"/>
            <a:ext cx="2280960" cy="10397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fr-FR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R</a:t>
            </a:r>
            <a:r>
              <a:rPr lang="en-GB" dirty="0" err="1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omantic</a:t>
            </a: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 place </a:t>
            </a: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to create </a:t>
            </a: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memories (book it </a:t>
            </a: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for 5 </a:t>
            </a: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min)</a:t>
            </a:r>
            <a:endParaRPr lang="en-GB" dirty="0">
              <a:solidFill>
                <a:srgbClr val="000000"/>
              </a:solidFill>
              <a:ea typeface="Arial" pitchFamily="36" charset="0"/>
              <a:cs typeface="Arial" pitchFamily="36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539400" y="2955254"/>
            <a:ext cx="2147400" cy="10084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Morning sounds</a:t>
            </a:r>
          </a:p>
          <a:p>
            <a:pPr lvl="1">
              <a:lnSpc>
                <a:spcPct val="96000"/>
              </a:lnSpc>
              <a:buFont typeface="Arial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 peaceful</a:t>
            </a:r>
          </a:p>
          <a:p>
            <a:pPr lvl="1">
              <a:lnSpc>
                <a:spcPct val="96000"/>
              </a:lnSpc>
              <a:buFont typeface="Arial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 birds</a:t>
            </a:r>
            <a:endParaRPr lang="en-GB" dirty="0">
              <a:solidFill>
                <a:srgbClr val="000000"/>
              </a:solidFill>
              <a:ea typeface="Arial" pitchFamily="36" charset="0"/>
              <a:cs typeface="Arial" pitchFamily="36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891240" y="4724400"/>
            <a:ext cx="2099880" cy="167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M</a:t>
            </a: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usical group / weekend concert</a:t>
            </a:r>
          </a:p>
          <a:p>
            <a:pPr>
              <a:lnSpc>
                <a:spcPct val="96000"/>
              </a:lnSpc>
              <a:buFont typeface="Arial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 choreograph </a:t>
            </a: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water in time</a:t>
            </a: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 with </a:t>
            </a: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dance group/band</a:t>
            </a: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6500640" y="4124962"/>
            <a:ext cx="2186160" cy="880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Water invites engagement by moving towards and away</a:t>
            </a:r>
            <a:endParaRPr lang="en-GB" dirty="0">
              <a:solidFill>
                <a:srgbClr val="000000"/>
              </a:solidFill>
              <a:ea typeface="Arial" pitchFamily="36" charset="0"/>
              <a:cs typeface="Arial" pitchFamily="36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891240" y="3630990"/>
            <a:ext cx="1718880" cy="712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Golf sprinkler</a:t>
            </a:r>
          </a:p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(everyone wet)‏</a:t>
            </a:r>
            <a:endParaRPr lang="en-GB" dirty="0">
              <a:solidFill>
                <a:srgbClr val="000000"/>
              </a:solidFill>
              <a:ea typeface="Arial" pitchFamily="36" charset="0"/>
              <a:cs typeface="Arial" pitchFamily="36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22080" y="5587787"/>
            <a:ext cx="1244160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Homeless washing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866240" y="5610541"/>
            <a:ext cx="1036800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D</a:t>
            </a: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rinking </a:t>
            </a:r>
            <a:r>
              <a:rPr lang="en-GB" dirty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fountain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39400" y="5812101"/>
            <a:ext cx="2397749" cy="36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Personality &amp; mood bar</a:t>
            </a:r>
            <a:endParaRPr lang="en-GB" dirty="0">
              <a:solidFill>
                <a:srgbClr val="000000"/>
              </a:solidFill>
              <a:ea typeface="Arial" pitchFamily="36" charset="0"/>
              <a:cs typeface="Arial" pitchFamily="36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891240" y="2362200"/>
            <a:ext cx="2099880" cy="4781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Recognizing regulars</a:t>
            </a:r>
            <a:endParaRPr lang="en-GB" dirty="0">
              <a:solidFill>
                <a:srgbClr val="000000"/>
              </a:solidFill>
              <a:ea typeface="Arial" pitchFamily="36" charset="0"/>
              <a:cs typeface="Arial" pitchFamily="36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539400" y="2362200"/>
            <a:ext cx="2376000" cy="5930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Stimulus response training</a:t>
            </a:r>
            <a:endParaRPr lang="en-GB" dirty="0">
              <a:solidFill>
                <a:srgbClr val="000000"/>
              </a:solidFill>
              <a:ea typeface="Arial" pitchFamily="36" charset="0"/>
              <a:cs typeface="Arial" pitchFamily="3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9400" y="5430491"/>
            <a:ext cx="1593893" cy="36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6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 smtClean="0">
                <a:solidFill>
                  <a:srgbClr val="000000"/>
                </a:solidFill>
                <a:ea typeface="Arial" pitchFamily="36" charset="0"/>
                <a:cs typeface="Arial" pitchFamily="36" charset="0"/>
              </a:rPr>
              <a:t>Drunk fountain</a:t>
            </a:r>
            <a:endParaRPr lang="en-GB" dirty="0">
              <a:solidFill>
                <a:srgbClr val="000000"/>
              </a:solidFill>
              <a:ea typeface="Arial" pitchFamily="36" charset="0"/>
              <a:cs typeface="Arial" pitchFamily="3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891240" y="4355068"/>
            <a:ext cx="114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Get</a:t>
            </a:r>
            <a:r>
              <a:rPr lang="fr-FR" dirty="0" smtClean="0"/>
              <a:t> in line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625083" y="51816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Random</a:t>
            </a:r>
            <a:r>
              <a:rPr lang="fr-FR" dirty="0" smtClean="0"/>
              <a:t> </a:t>
            </a:r>
            <a:r>
              <a:rPr lang="fr-FR" dirty="0" err="1" smtClean="0"/>
              <a:t>splashes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Class Speed Dating</a:t>
            </a:r>
            <a:endParaRPr lang="en-US" dirty="0"/>
          </a:p>
        </p:txBody>
      </p:sp>
      <p:pic>
        <p:nvPicPr>
          <p:cNvPr id="7" name="Espace réservé du contenu 5" descr="truc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008094"/>
            <a:ext cx="4950185" cy="3325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truc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2008094"/>
            <a:ext cx="4267200" cy="3325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537</Words>
  <Application>Microsoft Macintosh PowerPoint</Application>
  <PresentationFormat>On-screen Show (4:3)</PresentationFormat>
  <Paragraphs>137</Paragraphs>
  <Slides>19</Slides>
  <Notes>15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Aquatechnics</vt:lpstr>
      <vt:lpstr>Problem</vt:lpstr>
      <vt:lpstr>Where can we add?</vt:lpstr>
      <vt:lpstr>Southside Works</vt:lpstr>
      <vt:lpstr>Aquatechnics</vt:lpstr>
      <vt:lpstr>Online Research</vt:lpstr>
      <vt:lpstr>Direct Observation</vt:lpstr>
      <vt:lpstr>Concept Generation</vt:lpstr>
      <vt:lpstr>In Class Speed Dating</vt:lpstr>
      <vt:lpstr>Onsite Speed Dating</vt:lpstr>
      <vt:lpstr>Final Concepts</vt:lpstr>
      <vt:lpstr>Sensors</vt:lpstr>
      <vt:lpstr>Form Factors</vt:lpstr>
      <vt:lpstr>Information Architecture</vt:lpstr>
      <vt:lpstr>Mood Board</vt:lpstr>
      <vt:lpstr>Direct Draw &amp; Games</vt:lpstr>
      <vt:lpstr>Musical Spots</vt:lpstr>
      <vt:lpstr>Concerts</vt:lpstr>
      <vt:lpstr>Video Sketch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Aquatechnics</dc:title>
  <dc:creator>Emily Vincent</dc:creator>
  <cp:lastModifiedBy>Emily Vincent</cp:lastModifiedBy>
  <cp:revision>62</cp:revision>
  <dcterms:created xsi:type="dcterms:W3CDTF">2009-05-05T04:48:37Z</dcterms:created>
  <dcterms:modified xsi:type="dcterms:W3CDTF">2009-05-05T10:54:14Z</dcterms:modified>
</cp:coreProperties>
</file>